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72" r:id="rId3"/>
    <p:sldId id="273" r:id="rId4"/>
    <p:sldId id="262" r:id="rId5"/>
    <p:sldId id="274" r:id="rId6"/>
    <p:sldId id="264" r:id="rId7"/>
    <p:sldId id="265" r:id="rId8"/>
    <p:sldId id="267" r:id="rId9"/>
    <p:sldId id="270" r:id="rId10"/>
    <p:sldId id="268" r:id="rId11"/>
    <p:sldId id="266" r:id="rId12"/>
    <p:sldId id="269" r:id="rId13"/>
    <p:sldId id="279" r:id="rId14"/>
    <p:sldId id="278" r:id="rId15"/>
    <p:sldId id="280" r:id="rId16"/>
    <p:sldId id="275" r:id="rId17"/>
    <p:sldId id="276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611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t>23.04.2019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5579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t>23.04.2019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5356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t>23.04.2019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7285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t>23.04.2019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0383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t>23.04.2019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3690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t>23.04.2019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9664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t>23.04.2019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2379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t>23.04.2019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1199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t>23.04.2019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249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t>23.04.2019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8932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t>23.04.2019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1716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7A14C9-1104-4380-BA72-02284D2AE82C}" type="datetimeFigureOut">
              <a:rPr lang="ru-RU" smtClean="0"/>
              <a:t>23.04.2019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5267B4-FEF8-4AF4-B40B-38EA9C35428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65320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259632" y="1340768"/>
            <a:ext cx="7884367" cy="3240360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250662" y="304892"/>
            <a:ext cx="7884367" cy="459812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863563" y="534798"/>
            <a:ext cx="712879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Творческий отчёт отряда ЮИД</a:t>
            </a:r>
          </a:p>
          <a:p>
            <a:pPr algn="ctr"/>
            <a:r>
              <a:rPr lang="ru-RU" sz="4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МБОУ«Красноключинская</a:t>
            </a:r>
            <a:r>
              <a:rPr lang="ru-RU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СОШ» НМР РТ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55980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29815"/>
            <a:ext cx="6732240" cy="46166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Общественная акция «Памяти жертв ДТП»</a:t>
            </a:r>
            <a:r>
              <a:rPr lang="ru-RU" sz="2400" dirty="0" smtClean="0"/>
              <a:t>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490298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340768"/>
            <a:ext cx="9143999" cy="3888432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-8970" y="304892"/>
            <a:ext cx="9143999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6" name="Группа 5"/>
          <p:cNvGrpSpPr/>
          <p:nvPr/>
        </p:nvGrpSpPr>
        <p:grpSpPr>
          <a:xfrm>
            <a:off x="3646722" y="500582"/>
            <a:ext cx="1922564" cy="54518"/>
            <a:chOff x="4726842" y="500582"/>
            <a:chExt cx="1922564" cy="54518"/>
          </a:xfrm>
        </p:grpSpPr>
        <p:sp>
          <p:nvSpPr>
            <p:cNvPr id="8" name="Овал 7"/>
            <p:cNvSpPr/>
            <p:nvPr/>
          </p:nvSpPr>
          <p:spPr>
            <a:xfrm>
              <a:off x="4726842" y="500582"/>
              <a:ext cx="54006" cy="54006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9" name="Овал 8"/>
            <p:cNvSpPr/>
            <p:nvPr/>
          </p:nvSpPr>
          <p:spPr>
            <a:xfrm>
              <a:off x="6595400" y="501094"/>
              <a:ext cx="54006" cy="54006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642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374" y="1052736"/>
            <a:ext cx="7141252" cy="46531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19022" y="27202"/>
            <a:ext cx="4552978" cy="58477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Акция : «Засветись!»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242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332656"/>
            <a:ext cx="4628831" cy="523220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Изготовление стенда по ПДД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980728"/>
            <a:ext cx="6948264" cy="521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5101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34" y="1124744"/>
            <a:ext cx="5256584" cy="37416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918" y="546215"/>
            <a:ext cx="4651273" cy="400110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Выступление на общешкольной линейке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2636912"/>
            <a:ext cx="4764064" cy="3566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800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196752"/>
            <a:ext cx="7200800" cy="467113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371" y="151812"/>
            <a:ext cx="8973610" cy="584775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Участие в муниципальном конкурсе отрядов ЮИД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7986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1199" y="989438"/>
            <a:ext cx="4233131" cy="49552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80910" y="989439"/>
            <a:ext cx="4572000" cy="4955203"/>
          </a:xfrm>
          <a:prstGeom prst="rect">
            <a:avLst/>
          </a:prstGeom>
          <a:solidFill>
            <a:srgbClr val="00B050"/>
          </a:solidFill>
        </p:spPr>
        <p:txBody>
          <a:bodyPr>
            <a:spAutoFit/>
          </a:bodyPr>
          <a:lstStyle/>
          <a:p>
            <a:pPr lvl="0"/>
            <a:r>
              <a:rPr lang="ru-RU" sz="2800" dirty="0" smtClean="0">
                <a:solidFill>
                  <a:srgbClr val="FFFF00"/>
                </a:solidFill>
              </a:rPr>
              <a:t>- Паспорт </a:t>
            </a:r>
            <a:r>
              <a:rPr lang="ru-RU" sz="2800" dirty="0">
                <a:solidFill>
                  <a:srgbClr val="FFFF00"/>
                </a:solidFill>
              </a:rPr>
              <a:t>отряда (список членов отряда, контактная информация);</a:t>
            </a:r>
          </a:p>
          <a:p>
            <a:pPr lvl="0"/>
            <a:r>
              <a:rPr lang="ru-RU" sz="2800" dirty="0" smtClean="0">
                <a:solidFill>
                  <a:srgbClr val="FFFF00"/>
                </a:solidFill>
              </a:rPr>
              <a:t>- Положение </a:t>
            </a:r>
            <a:r>
              <a:rPr lang="ru-RU" sz="2800" dirty="0">
                <a:solidFill>
                  <a:srgbClr val="FFFF00"/>
                </a:solidFill>
              </a:rPr>
              <a:t>об отряде;</a:t>
            </a:r>
          </a:p>
          <a:p>
            <a:pPr lvl="0"/>
            <a:r>
              <a:rPr lang="ru-RU" sz="2800" dirty="0" smtClean="0">
                <a:solidFill>
                  <a:srgbClr val="FFFF00"/>
                </a:solidFill>
              </a:rPr>
              <a:t>- План </a:t>
            </a:r>
            <a:r>
              <a:rPr lang="ru-RU" sz="2800" dirty="0">
                <a:solidFill>
                  <a:srgbClr val="FFFF00"/>
                </a:solidFill>
              </a:rPr>
              <a:t>работы отряда, отчет о работе отряда;</a:t>
            </a:r>
          </a:p>
          <a:p>
            <a:pPr lvl="0"/>
            <a:r>
              <a:rPr lang="ru-RU" sz="2800" dirty="0" smtClean="0">
                <a:solidFill>
                  <a:srgbClr val="FFFF00"/>
                </a:solidFill>
              </a:rPr>
              <a:t>- Журнал </a:t>
            </a:r>
            <a:r>
              <a:rPr lang="ru-RU" sz="2800" dirty="0">
                <a:solidFill>
                  <a:srgbClr val="FFFF00"/>
                </a:solidFill>
              </a:rPr>
              <a:t>учета проводимых мероприятий;</a:t>
            </a:r>
          </a:p>
          <a:p>
            <a:pPr lvl="0"/>
            <a:r>
              <a:rPr lang="ru-RU" sz="2800" dirty="0" smtClean="0">
                <a:solidFill>
                  <a:srgbClr val="FFFF00"/>
                </a:solidFill>
              </a:rPr>
              <a:t>- График </a:t>
            </a:r>
            <a:r>
              <a:rPr lang="ru-RU" sz="2800" dirty="0">
                <a:solidFill>
                  <a:srgbClr val="FFFF00"/>
                </a:solidFill>
              </a:rPr>
              <a:t>работы кружка ЮИД;</a:t>
            </a:r>
          </a:p>
          <a:p>
            <a:pPr lvl="0"/>
            <a:r>
              <a:rPr lang="ru-RU" sz="3600" dirty="0" smtClean="0">
                <a:solidFill>
                  <a:srgbClr val="FFFF00"/>
                </a:solidFill>
              </a:rPr>
              <a:t>- </a:t>
            </a:r>
            <a:r>
              <a:rPr lang="ru-RU" sz="2800" dirty="0" smtClean="0">
                <a:solidFill>
                  <a:srgbClr val="FFFF00"/>
                </a:solidFill>
              </a:rPr>
              <a:t>Фотоархив </a:t>
            </a:r>
            <a:r>
              <a:rPr lang="ru-RU" sz="2800" dirty="0">
                <a:solidFill>
                  <a:srgbClr val="FFFF00"/>
                </a:solidFill>
              </a:rPr>
              <a:t>отряда.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404664"/>
            <a:ext cx="3422668" cy="584775"/>
          </a:xfrm>
          <a:prstGeom prst="rect">
            <a:avLst/>
          </a:prstGeom>
          <a:solidFill>
            <a:srgbClr val="FF0000"/>
          </a:solidFill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Наши документы: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927452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91680" y="151812"/>
            <a:ext cx="4941161" cy="584775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Наши успехи и достижения</a:t>
            </a:r>
            <a:endParaRPr lang="ru-RU" sz="32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196752"/>
            <a:ext cx="914400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</a:rPr>
              <a:t>Муниципальный конкурс «Письмо водителю» – </a:t>
            </a:r>
            <a:r>
              <a:rPr lang="ru-RU" sz="2400" b="1" dirty="0" smtClean="0">
                <a:solidFill>
                  <a:srgbClr val="FFFF00"/>
                </a:solidFill>
              </a:rPr>
              <a:t>3 место </a:t>
            </a:r>
            <a:r>
              <a:rPr lang="ru-RU" sz="2000" b="1" dirty="0" smtClean="0">
                <a:solidFill>
                  <a:srgbClr val="FFFF00"/>
                </a:solidFill>
              </a:rPr>
              <a:t>Фролова </a:t>
            </a:r>
            <a:r>
              <a:rPr lang="ru-RU" sz="2000" b="1" dirty="0" smtClean="0">
                <a:solidFill>
                  <a:srgbClr val="FFFF00"/>
                </a:solidFill>
              </a:rPr>
              <a:t>Яна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Муниципальный этап Республиканского конкурса отрядов ЮИД – 1 место</a:t>
            </a:r>
          </a:p>
          <a:p>
            <a:endParaRPr lang="ru-RU" sz="2000" b="1" dirty="0" smtClean="0">
              <a:solidFill>
                <a:srgbClr val="FFFF00"/>
              </a:solidFill>
            </a:endParaRPr>
          </a:p>
          <a:p>
            <a:endParaRPr lang="ru-RU" sz="2000" b="1" dirty="0">
              <a:solidFill>
                <a:srgbClr val="FFFF00"/>
              </a:solidFill>
            </a:endParaRPr>
          </a:p>
          <a:p>
            <a:endParaRPr lang="ru-RU" sz="2000" b="1" dirty="0" smtClean="0">
              <a:solidFill>
                <a:srgbClr val="FFFF00"/>
              </a:solidFill>
            </a:endParaRPr>
          </a:p>
          <a:p>
            <a:endParaRPr lang="ru-RU" sz="2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5193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Наш</a:t>
            </a:r>
            <a:r>
              <a:rPr lang="ru-RU" sz="5400" b="1" dirty="0" smtClean="0">
                <a:solidFill>
                  <a:srgbClr val="FFFF00"/>
                </a:solidFill>
              </a:rPr>
              <a:t> отряд: </a:t>
            </a:r>
            <a:r>
              <a:rPr lang="ru-RU" sz="5400" b="1" dirty="0" smtClean="0">
                <a:solidFill>
                  <a:srgbClr val="00B050"/>
                </a:solidFill>
              </a:rPr>
              <a:t>«Дорожный патруль»</a:t>
            </a:r>
            <a:endParaRPr lang="ru-RU" sz="5400" b="1" dirty="0">
              <a:solidFill>
                <a:srgbClr val="00B05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844824"/>
            <a:ext cx="6624736" cy="4503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21208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692696"/>
            <a:ext cx="8712968" cy="6165304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908720"/>
            <a:ext cx="8136904" cy="5262979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r>
              <a:rPr lang="ru-RU" sz="2800" b="1" i="1" dirty="0"/>
              <a:t>Нашей </a:t>
            </a:r>
            <a:r>
              <a:rPr lang="ru-RU" sz="2800" b="1" i="1" dirty="0" err="1"/>
              <a:t>Красноключинской</a:t>
            </a:r>
            <a:r>
              <a:rPr lang="ru-RU" sz="2800" b="1" i="1" dirty="0"/>
              <a:t> школе </a:t>
            </a:r>
            <a:r>
              <a:rPr lang="ru-RU" sz="2800" b="1" i="1" dirty="0" smtClean="0"/>
              <a:t>исполнилось </a:t>
            </a:r>
            <a:r>
              <a:rPr lang="ru-RU" sz="2800" b="1" i="1" dirty="0"/>
              <a:t>100 лет. Улицы нашего поселка помнят и тройки барских лошадей, и послевоенные «бобики» и «</a:t>
            </a:r>
            <a:r>
              <a:rPr lang="ru-RU" sz="2800" b="1" i="1" dirty="0" err="1"/>
              <a:t>пазики</a:t>
            </a:r>
            <a:r>
              <a:rPr lang="ru-RU" sz="2800" b="1" i="1" dirty="0"/>
              <a:t>»,  и современные шикарные автомобили. Проблема безопасного поведения на дороге – вне времени и событий. Первый отряд ЮИД, по воспоминаниям ветеранов педагогического труда, в нашей школе был создан в 90-х годах, но просветительская работа проводилась уже с конца 70-х годов.</a:t>
            </a:r>
            <a:endParaRPr lang="ru-RU" sz="2800" dirty="0"/>
          </a:p>
          <a:p>
            <a:r>
              <a:rPr lang="ru-RU" sz="2800" b="1" i="1" dirty="0">
                <a:solidFill>
                  <a:srgbClr val="FFFF00"/>
                </a:solidFill>
              </a:rPr>
              <a:t>Отряд </a:t>
            </a:r>
            <a:r>
              <a:rPr lang="ru-RU" sz="2800" b="1" i="1" dirty="0" smtClean="0">
                <a:solidFill>
                  <a:srgbClr val="FFFF00"/>
                </a:solidFill>
              </a:rPr>
              <a:t>«Дорожный патруль» </a:t>
            </a:r>
            <a:r>
              <a:rPr lang="ru-RU" sz="2800" b="1" i="1" dirty="0">
                <a:solidFill>
                  <a:srgbClr val="FFFF00"/>
                </a:solidFill>
              </a:rPr>
              <a:t>родился 1 сентября </a:t>
            </a:r>
            <a:r>
              <a:rPr lang="ru-RU" sz="2800" b="1" i="1" dirty="0" smtClean="0">
                <a:solidFill>
                  <a:srgbClr val="FFFF00"/>
                </a:solidFill>
              </a:rPr>
              <a:t>2018 </a:t>
            </a:r>
            <a:r>
              <a:rPr lang="ru-RU" sz="2800" b="1" i="1" dirty="0">
                <a:solidFill>
                  <a:srgbClr val="FFFF00"/>
                </a:solidFill>
              </a:rPr>
              <a:t>года.</a:t>
            </a:r>
            <a:endParaRPr lang="ru-RU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15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1" name="Группа 10"/>
          <p:cNvGrpSpPr/>
          <p:nvPr/>
        </p:nvGrpSpPr>
        <p:grpSpPr>
          <a:xfrm>
            <a:off x="4294794" y="500582"/>
            <a:ext cx="1922564" cy="54518"/>
            <a:chOff x="4726842" y="500582"/>
            <a:chExt cx="1922564" cy="54518"/>
          </a:xfrm>
        </p:grpSpPr>
        <p:sp>
          <p:nvSpPr>
            <p:cNvPr id="9" name="Овал 8"/>
            <p:cNvSpPr/>
            <p:nvPr/>
          </p:nvSpPr>
          <p:spPr>
            <a:xfrm>
              <a:off x="4726842" y="500582"/>
              <a:ext cx="54006" cy="54006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6595400" y="501094"/>
              <a:ext cx="54006" cy="54006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026" name="Picture 2" descr="M:\КОНКУРСЫ 2014-2015\КОНКУРС ШАБЛОНОВ ПРЕЗЕНТАЦИЙ\0_831d2_e5e750b1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76256" y="4769864"/>
            <a:ext cx="1979430" cy="18857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940" y="485592"/>
            <a:ext cx="6846060" cy="42762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2310599" y="4769864"/>
            <a:ext cx="4853689" cy="46166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5 сентября 2018 года.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325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-18281"/>
            <a:ext cx="9144000" cy="954107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Первым делом всем отрядом составили уголок «Безопасная жизнь»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24744"/>
            <a:ext cx="849694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375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6" name="Picture 2" descr="M:\КОНКУРСЫ 2014-2015\КОНКУРС ШАБЛОНОВ ПРЕЗЕНТАЦИЙ\0_831d2_e5e750b1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76256" y="4769864"/>
            <a:ext cx="1979430" cy="18857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Группа 13"/>
          <p:cNvGrpSpPr/>
          <p:nvPr/>
        </p:nvGrpSpPr>
        <p:grpSpPr>
          <a:xfrm>
            <a:off x="2627784" y="404664"/>
            <a:ext cx="5256584" cy="246221"/>
            <a:chOff x="3059832" y="404664"/>
            <a:chExt cx="5256584" cy="246221"/>
          </a:xfrm>
        </p:grpSpPr>
        <p:sp>
          <p:nvSpPr>
            <p:cNvPr id="15" name="TextBox 14"/>
            <p:cNvSpPr txBox="1"/>
            <p:nvPr/>
          </p:nvSpPr>
          <p:spPr>
            <a:xfrm>
              <a:off x="3059832" y="404664"/>
              <a:ext cx="525658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ru-RU" sz="1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endParaRPr>
            </a:p>
          </p:txBody>
        </p:sp>
        <p:sp>
          <p:nvSpPr>
            <p:cNvPr id="16" name="Овал 15"/>
            <p:cNvSpPr/>
            <p:nvPr/>
          </p:nvSpPr>
          <p:spPr>
            <a:xfrm>
              <a:off x="4726842" y="500582"/>
              <a:ext cx="54006" cy="54006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6595400" y="501094"/>
              <a:ext cx="54006" cy="54006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999" y="345017"/>
            <a:ext cx="4606687" cy="29968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2852936"/>
            <a:ext cx="4464496" cy="2697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179512" y="450830"/>
            <a:ext cx="4069486" cy="707886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Участие в конкурсе «Юный велосипедист»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1453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340768"/>
            <a:ext cx="9143999" cy="3888432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-8970" y="304892"/>
            <a:ext cx="9143999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" name="Группа 5"/>
          <p:cNvGrpSpPr/>
          <p:nvPr/>
        </p:nvGrpSpPr>
        <p:grpSpPr>
          <a:xfrm>
            <a:off x="3646722" y="500582"/>
            <a:ext cx="1922564" cy="54518"/>
            <a:chOff x="4726842" y="500582"/>
            <a:chExt cx="1922564" cy="54518"/>
          </a:xfrm>
        </p:grpSpPr>
        <p:sp>
          <p:nvSpPr>
            <p:cNvPr id="8" name="Овал 7"/>
            <p:cNvSpPr/>
            <p:nvPr/>
          </p:nvSpPr>
          <p:spPr>
            <a:xfrm>
              <a:off x="4726842" y="500582"/>
              <a:ext cx="54006" cy="54006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6595400" y="501094"/>
              <a:ext cx="54006" cy="54006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16632"/>
            <a:ext cx="6030823" cy="40137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17019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340768"/>
            <a:ext cx="9143999" cy="3888432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-8970" y="304892"/>
            <a:ext cx="9143999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" name="Группа 5"/>
          <p:cNvGrpSpPr/>
          <p:nvPr/>
        </p:nvGrpSpPr>
        <p:grpSpPr>
          <a:xfrm>
            <a:off x="3646722" y="500582"/>
            <a:ext cx="1922564" cy="54518"/>
            <a:chOff x="4726842" y="500582"/>
            <a:chExt cx="1922564" cy="54518"/>
          </a:xfrm>
        </p:grpSpPr>
        <p:sp>
          <p:nvSpPr>
            <p:cNvPr id="8" name="Овал 7"/>
            <p:cNvSpPr/>
            <p:nvPr/>
          </p:nvSpPr>
          <p:spPr>
            <a:xfrm>
              <a:off x="4726842" y="500582"/>
              <a:ext cx="54006" cy="54006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6595400" y="501094"/>
              <a:ext cx="54006" cy="54006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4955"/>
            <a:ext cx="5622501" cy="461665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Участвовали в акции «Письмо водителю»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2806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408" y="22520"/>
            <a:ext cx="9128592" cy="1200329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</a:rPr>
              <a:t>Провели линейку по ПДД для первоклассников</a:t>
            </a:r>
            <a:endParaRPr lang="ru-RU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398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489</TotalTime>
  <Words>227</Words>
  <Application>Microsoft Office PowerPoint</Application>
  <PresentationFormat>Экран (4:3)</PresentationFormat>
  <Paragraphs>27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Наш отряд: «Дорожный патруль»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120</cp:revision>
  <dcterms:created xsi:type="dcterms:W3CDTF">2014-07-15T15:51:57Z</dcterms:created>
  <dcterms:modified xsi:type="dcterms:W3CDTF">2019-04-23T11:36:43Z</dcterms:modified>
</cp:coreProperties>
</file>